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802438" cy="9934575"/>
  <p:defaultTextStyle>
    <a:defPPr>
      <a:defRPr lang="ja-JP"/>
    </a:defPPr>
    <a:lvl1pPr marL="0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0098CE"/>
    <a:srgbClr val="B5A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798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20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7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94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1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33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13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81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4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30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49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9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6A2EB-7D3C-4DCC-8B03-B9E62D3450EF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7476-DD94-4487-99F2-BD336F972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70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TYONEDA@beckma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/>
          <a:srcRect t="43136"/>
          <a:stretch/>
        </p:blipFill>
        <p:spPr>
          <a:xfrm>
            <a:off x="1" y="-28135"/>
            <a:ext cx="6858000" cy="1949866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365499" y="2439409"/>
            <a:ext cx="20601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500"/>
              <a:t>サンプル測定依頼情報</a:t>
            </a:r>
            <a:endParaRPr lang="ja-JP" altLang="en-US" sz="1500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314697"/>
              </p:ext>
            </p:extLst>
          </p:nvPr>
        </p:nvGraphicFramePr>
        <p:xfrm>
          <a:off x="550453" y="2837126"/>
          <a:ext cx="5666130" cy="2473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6622"/>
                <a:gridCol w="1476443"/>
                <a:gridCol w="2833065"/>
              </a:tblGrid>
              <a:tr h="286872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講座名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ご担当者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ご連絡先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872"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r>
                        <a:rPr lang="en-US" altLang="ja-JP" sz="1000" kern="0" dirty="0" smtClean="0">
                          <a:effectLst/>
                        </a:rPr>
                        <a:t> </a:t>
                      </a:r>
                      <a:endParaRPr lang="ja-JP" altLang="ja-JP" sz="700" kern="100" dirty="0" smtClean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215" marR="62215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6872">
                <a:tc>
                  <a:txBody>
                    <a:bodyPr/>
                    <a:lstStyle/>
                    <a:p>
                      <a:pPr marL="6794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ご希望時間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7030" marR="5703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b="1" kern="0" dirty="0">
                          <a:solidFill>
                            <a:schemeClr val="bg1"/>
                          </a:solidFill>
                          <a:effectLst/>
                        </a:rPr>
                        <a:t>測定項目（下記にチェックをお願い致します。）</a:t>
                      </a:r>
                      <a:endParaRPr lang="ja-JP" sz="1200" b="1" kern="100" dirty="0"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7030" marR="5703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6872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7030" marR="5703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□ゼータ電位測定　□粒径測定　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7030" marR="57030" marT="0" marB="0"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178167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u="sng" kern="0" dirty="0">
                          <a:effectLst/>
                        </a:rPr>
                        <a:t>サンプル情報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サンプル名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サンプル推定粒径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推定ゼータ電位　　 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溶媒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 smtClean="0">
                          <a:effectLst/>
                        </a:rPr>
                        <a:t>目的</a:t>
                      </a:r>
                      <a:endParaRPr lang="ja-JP" sz="1000" kern="100" dirty="0">
                        <a:effectLst/>
                      </a:endParaRPr>
                    </a:p>
                  </a:txBody>
                  <a:tcPr marL="57030" marR="5703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（　　　　　　　　　）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（　　　　　　　　　）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（　　　　　　　　　）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（　　　　　　　　　）</a:t>
                      </a:r>
                      <a:endParaRPr lang="ja-JP" sz="1000" kern="100" dirty="0">
                        <a:effectLst/>
                      </a:endParaRPr>
                    </a:p>
                    <a:p>
                      <a:pPr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</a:rPr>
                        <a:t>□凝集性　□分散状態　□その他　（　　　　　　　　　　　　　　　　　　）</a:t>
                      </a:r>
                      <a:endParaRPr lang="ja-JP" sz="10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57030" marR="5703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489534" y="5322648"/>
            <a:ext cx="57879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solidFill>
                  <a:srgbClr val="FF0000"/>
                </a:solidFill>
              </a:rPr>
              <a:t>＊会場には超音波やホモジナイザー等の分散機器は用意しておりません。凝集しやすいサンプルは、分散処理した状態でお持ちください。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6203" y="239817"/>
            <a:ext cx="6864203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901"/>
              </a:lnSpc>
            </a:pPr>
            <a:r>
              <a:rPr lang="ja-JP" altLang="en-US" sz="3629" b="1" dirty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ゼータ電位＆ナノサイズ</a:t>
            </a:r>
            <a:endParaRPr lang="en-US" altLang="ja-JP" sz="3629" b="1" dirty="0">
              <a:ln w="9525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ts val="3901"/>
              </a:lnSpc>
            </a:pPr>
            <a:r>
              <a:rPr lang="ja-JP" altLang="en-US" sz="3629" b="1" dirty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サンプル測定</a:t>
            </a:r>
            <a:r>
              <a:rPr lang="en-US" altLang="ja-JP" sz="3629" b="1" dirty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(</a:t>
            </a:r>
            <a:r>
              <a:rPr lang="en-US" altLang="ja-JP" sz="3629" b="1" dirty="0" err="1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DelsaMax</a:t>
            </a:r>
            <a:r>
              <a:rPr lang="en-US" altLang="ja-JP" sz="3629" b="1" dirty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 PRO)</a:t>
            </a:r>
            <a:r>
              <a:rPr lang="ja-JP" altLang="en-US" sz="3629" b="1" dirty="0" smtClean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デモ</a:t>
            </a:r>
            <a:endParaRPr lang="en-US" altLang="ja-JP" sz="3629" b="1" dirty="0" smtClean="0">
              <a:ln w="9525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>
              <a:lnSpc>
                <a:spcPts val="3901"/>
              </a:lnSpc>
            </a:pPr>
            <a:r>
              <a:rPr lang="ja-JP" altLang="en-US" sz="3629" b="1" dirty="0" smtClean="0">
                <a:ln w="9525">
                  <a:solidFill>
                    <a:schemeClr val="bg1">
                      <a:lumMod val="9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申込用紙</a:t>
            </a:r>
            <a:endParaRPr lang="ja-JP" altLang="en-US" sz="3629" b="1" dirty="0">
              <a:ln w="9525">
                <a:solidFill>
                  <a:schemeClr val="bg1">
                    <a:lumMod val="95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101" y="8925772"/>
            <a:ext cx="974801" cy="667577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2739494" y="9628585"/>
            <a:ext cx="4200189" cy="245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お問い合わせ：共同研究実習センター　管理室</a:t>
            </a:r>
            <a:r>
              <a:rPr lang="en-US" altLang="ja-JP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担当：丹羽・寺尾</a:t>
            </a:r>
            <a:r>
              <a:rPr lang="en-US" altLang="ja-JP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998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ext:3790</a:t>
            </a:r>
            <a:endParaRPr lang="ja-JP" altLang="en-US" sz="998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20465" y="6250955"/>
            <a:ext cx="6344437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&lt;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申込方法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&gt;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締切り：平成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14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先着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組 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(1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組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サンプルまで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1)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所属、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2)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氏名、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3)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連絡先、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測定項目、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5)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サンプル情報、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6)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ご希望の時間帯を以下の中からご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記入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のうえ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、お申し込みください。</a:t>
            </a:r>
            <a:endParaRPr lang="en-US" altLang="ja-JP" sz="1400" dirty="0" smtClean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①　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13:00 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～ </a:t>
            </a:r>
            <a:r>
              <a:rPr lang="en-US" altLang="ja-JP" sz="1400" b="1" kern="100" dirty="0" smtClean="0">
                <a:latin typeface="+mn-ea"/>
                <a:cs typeface="Times New Roman" panose="02020603050405020304" pitchFamily="18" charset="0"/>
              </a:rPr>
              <a:t>13:45 </a:t>
            </a:r>
            <a:r>
              <a:rPr lang="ja-JP" altLang="en-US" sz="1400" b="1" kern="100" dirty="0" smtClean="0">
                <a:latin typeface="+mn-ea"/>
                <a:cs typeface="Times New Roman" panose="02020603050405020304" pitchFamily="18" charset="0"/>
              </a:rPr>
              <a:t>②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14:00 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～ </a:t>
            </a:r>
            <a:r>
              <a:rPr lang="en-US" altLang="ja-JP" sz="1400" b="1" kern="100" dirty="0" smtClean="0">
                <a:latin typeface="+mn-ea"/>
                <a:cs typeface="Times New Roman" panose="02020603050405020304" pitchFamily="18" charset="0"/>
              </a:rPr>
              <a:t>14:45 </a:t>
            </a:r>
            <a:r>
              <a:rPr lang="ja-JP" altLang="en-US" sz="1400" b="1" kern="100" dirty="0" smtClean="0">
                <a:latin typeface="+mn-ea"/>
                <a:cs typeface="Times New Roman" panose="02020603050405020304" pitchFamily="18" charset="0"/>
              </a:rPr>
              <a:t>③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15:00 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～ </a:t>
            </a:r>
            <a:r>
              <a:rPr lang="en-US" altLang="ja-JP" sz="1400" b="1" kern="100" dirty="0" smtClean="0">
                <a:latin typeface="+mn-ea"/>
                <a:cs typeface="Times New Roman" panose="02020603050405020304" pitchFamily="18" charset="0"/>
              </a:rPr>
              <a:t>15:45 </a:t>
            </a:r>
            <a:r>
              <a:rPr lang="ja-JP" altLang="en-US" sz="1400" b="1" kern="100" dirty="0" smtClean="0">
                <a:latin typeface="+mn-ea"/>
                <a:cs typeface="Times New Roman" panose="02020603050405020304" pitchFamily="18" charset="0"/>
              </a:rPr>
              <a:t>④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16:00 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～ </a:t>
            </a:r>
            <a:r>
              <a:rPr lang="en-US" altLang="ja-JP" sz="1400" b="1" kern="100" dirty="0" smtClean="0">
                <a:latin typeface="+mn-ea"/>
                <a:cs typeface="Times New Roman" panose="02020603050405020304" pitchFamily="18" charset="0"/>
              </a:rPr>
              <a:t>16:45 </a:t>
            </a:r>
          </a:p>
          <a:p>
            <a:pPr algn="just"/>
            <a:r>
              <a:rPr lang="ja-JP" altLang="en-US" sz="1400" b="1" kern="100" dirty="0" smtClean="0">
                <a:latin typeface="+mn-ea"/>
                <a:cs typeface="Times New Roman" panose="02020603050405020304" pitchFamily="18" charset="0"/>
              </a:rPr>
              <a:t>⑤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17:00 </a:t>
            </a:r>
            <a:r>
              <a:rPr lang="ja-JP" altLang="en-US" sz="1400" b="1" kern="100" dirty="0">
                <a:latin typeface="+mn-ea"/>
                <a:cs typeface="Times New Roman" panose="02020603050405020304" pitchFamily="18" charset="0"/>
              </a:rPr>
              <a:t>～ </a:t>
            </a:r>
            <a:r>
              <a:rPr lang="en-US" altLang="ja-JP" sz="1400" b="1" kern="100" dirty="0">
                <a:latin typeface="+mn-ea"/>
                <a:cs typeface="Times New Roman" panose="02020603050405020304" pitchFamily="18" charset="0"/>
              </a:rPr>
              <a:t>17:45</a:t>
            </a:r>
            <a:endParaRPr lang="ja-JP" altLang="en-US" sz="1400" b="1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申込用紙は共同研</a:t>
            </a:r>
            <a:r>
              <a:rPr lang="en-US" altLang="ja-JP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anose="020B0604030504040204" pitchFamily="50" charset="-128"/>
              </a:rPr>
              <a:t>からもダウンロードいただけます。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50453" y="7870569"/>
            <a:ext cx="3915590" cy="971336"/>
          </a:xfrm>
          <a:prstGeom prst="roundRect">
            <a:avLst/>
          </a:prstGeom>
          <a:solidFill>
            <a:srgbClr val="F6AD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>
              <a:defRPr/>
            </a:pP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＜申込先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ベックマン・コールター株式会社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営業：米田宛にメールにてお申し込み下さい。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1200" dirty="0" smtClean="0">
                <a:solidFill>
                  <a:schemeClr val="tx1"/>
                </a:solidFill>
              </a:rPr>
              <a:t>Email</a:t>
            </a:r>
            <a:r>
              <a:rPr lang="ja-JP" altLang="en-US" sz="1200" dirty="0" smtClean="0">
                <a:solidFill>
                  <a:schemeClr val="tx1"/>
                </a:solidFill>
              </a:rPr>
              <a:t>：</a:t>
            </a:r>
            <a:r>
              <a:rPr lang="en-US" altLang="ja-JP" sz="1200" dirty="0" smtClean="0">
                <a:solidFill>
                  <a:schemeClr val="tx1"/>
                </a:solidFill>
                <a:hlinkClick r:id="rId4"/>
              </a:rPr>
              <a:t>TYONEDA@beckman.com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200" dirty="0">
                <a:solidFill>
                  <a:schemeClr val="tx1"/>
                </a:solidFill>
              </a:rPr>
              <a:t>Tel</a:t>
            </a:r>
            <a:r>
              <a:rPr lang="ja-JP" altLang="en-US" sz="1200" dirty="0" smtClean="0">
                <a:solidFill>
                  <a:schemeClr val="tx1"/>
                </a:solidFill>
              </a:rPr>
              <a:t>：</a:t>
            </a:r>
            <a:r>
              <a:rPr lang="en-US" altLang="ja-JP" sz="1200" dirty="0" smtClean="0">
                <a:solidFill>
                  <a:schemeClr val="tx1"/>
                </a:solidFill>
              </a:rPr>
              <a:t>070-3864-5379</a:t>
            </a:r>
            <a:r>
              <a:rPr lang="ja-JP" altLang="en-US" sz="1200" dirty="0" smtClean="0">
                <a:solidFill>
                  <a:schemeClr val="tx1"/>
                </a:solidFill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endParaRPr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403</TotalTime>
  <Words>156</Words>
  <Application>Microsoft Office PowerPoint</Application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明朝</vt:lpstr>
      <vt:lpstr>メイリオ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>Beckman Coulter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Ito, Toshiyuki</dc:creator>
  <cp:lastModifiedBy>Lenti</cp:lastModifiedBy>
  <cp:revision>75</cp:revision>
  <cp:lastPrinted>2017-05-31T01:54:26Z</cp:lastPrinted>
  <dcterms:created xsi:type="dcterms:W3CDTF">2016-07-29T10:45:26Z</dcterms:created>
  <dcterms:modified xsi:type="dcterms:W3CDTF">2017-06-01T07:31:39Z</dcterms:modified>
</cp:coreProperties>
</file>