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07200" cy="9939338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61" d="100"/>
          <a:sy n="61" d="100"/>
        </p:scale>
        <p:origin x="102" y="114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63A1B9-827F-CF48-BE3F-238C42B276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AFACC-940A-C149-8F3B-802F7B851B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2527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6125"/>
            <a:ext cx="6623050" cy="37258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>
              <a:latin typeface="Calibri" charset="0"/>
              <a:ea typeface="ＭＳ Ｐゴシック" charset="0"/>
            </a:endParaRP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B3B4F41-CA85-1C4E-A7E2-8A0BDFA07D99}" type="slidenum">
              <a:rPr lang="ja-JP" altLang="en-US"/>
              <a:pPr eaLnBrk="1" hangingPunct="1"/>
              <a:t>1</a:t>
            </a:fld>
            <a:endParaRPr lang="en-US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889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919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697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526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696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730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887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5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6751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319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907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897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コンテンツ プレースホルダー 4">
            <a:extLst>
              <a:ext uri="{FF2B5EF4-FFF2-40B4-BE49-F238E27FC236}">
                <a16:creationId xmlns:a16="http://schemas.microsoft.com/office/drawing/2014/main" id="{26D7417D-43C0-4E70-9AA7-89DC5E65D606}"/>
              </a:ext>
            </a:extLst>
          </p:cNvPr>
          <p:cNvSpPr>
            <a:spLocks noGrp="1"/>
          </p:cNvSpPr>
          <p:nvPr/>
        </p:nvSpPr>
        <p:spPr>
          <a:xfrm>
            <a:off x="1959955" y="2381215"/>
            <a:ext cx="8272091" cy="39649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ja-JP" sz="3000" dirty="0">
                <a:latin typeface="+mj-ea"/>
                <a:ea typeface="+mj-ea"/>
              </a:rPr>
              <a:t>Name</a:t>
            </a:r>
            <a:r>
              <a:rPr lang="ja-JP" altLang="en-US" sz="3000" dirty="0">
                <a:latin typeface="+mj-ea"/>
                <a:ea typeface="+mj-ea"/>
              </a:rPr>
              <a:t> </a:t>
            </a:r>
            <a:r>
              <a:rPr lang="en-US" altLang="ja-JP" sz="3000" dirty="0">
                <a:latin typeface="+mj-ea"/>
                <a:ea typeface="+mj-ea"/>
              </a:rPr>
              <a:t>of</a:t>
            </a:r>
            <a:r>
              <a:rPr lang="ja-JP" altLang="en-US" sz="3000" dirty="0">
                <a:latin typeface="+mj-ea"/>
                <a:ea typeface="+mj-ea"/>
              </a:rPr>
              <a:t> </a:t>
            </a:r>
            <a:r>
              <a:rPr lang="en-US" altLang="ja-JP" sz="3000" dirty="0">
                <a:latin typeface="+mj-ea"/>
                <a:ea typeface="+mj-ea"/>
              </a:rPr>
              <a:t>presenting</a:t>
            </a:r>
            <a:r>
              <a:rPr lang="ja-JP" altLang="en-US" sz="3000" dirty="0">
                <a:latin typeface="+mj-ea"/>
                <a:ea typeface="+mj-ea"/>
              </a:rPr>
              <a:t> </a:t>
            </a:r>
            <a:r>
              <a:rPr lang="en-US" altLang="ja-JP" sz="3000" dirty="0">
                <a:latin typeface="+mj-ea"/>
                <a:ea typeface="+mj-ea"/>
              </a:rPr>
              <a:t>author:</a:t>
            </a:r>
            <a:r>
              <a:rPr lang="ja-JP" altLang="en-US" sz="3000" dirty="0">
                <a:latin typeface="+mj-ea"/>
                <a:ea typeface="+mj-ea"/>
              </a:rPr>
              <a:t>〇〇〇〇　　　　　　　　　　　　　　　　　　　　</a:t>
            </a:r>
            <a:endParaRPr lang="en-US" altLang="ja-JP" sz="3000" dirty="0">
              <a:latin typeface="+mj-ea"/>
              <a:ea typeface="+mj-ea"/>
            </a:endParaRPr>
          </a:p>
          <a:p>
            <a:pPr marL="0" indent="0" algn="ctr">
              <a:buNone/>
            </a:pPr>
            <a:r>
              <a:rPr lang="en-US" altLang="ja-JP" sz="3000" dirty="0">
                <a:latin typeface="+mj-ea"/>
                <a:ea typeface="+mj-ea"/>
              </a:rPr>
              <a:t>Organization</a:t>
            </a:r>
            <a:r>
              <a:rPr lang="ja-JP" altLang="en-US" sz="3000" dirty="0">
                <a:latin typeface="+mj-ea"/>
                <a:ea typeface="+mj-ea"/>
              </a:rPr>
              <a:t>：〇〇〇〇</a:t>
            </a:r>
            <a:endParaRPr lang="en-US" altLang="ja-JP" sz="3000" dirty="0">
              <a:latin typeface="+mj-ea"/>
              <a:ea typeface="+mj-ea"/>
            </a:endParaRPr>
          </a:p>
          <a:p>
            <a:pPr marL="0" indent="0" algn="ctr">
              <a:buNone/>
            </a:pPr>
            <a:endParaRPr lang="en-US" altLang="ja-JP" sz="3000" dirty="0">
              <a:latin typeface="+mj-ea"/>
              <a:ea typeface="+mj-ea"/>
            </a:endParaRPr>
          </a:p>
          <a:p>
            <a:pPr marL="0" indent="0" algn="ctr">
              <a:buNone/>
            </a:pPr>
            <a:r>
              <a:rPr lang="en-US" altLang="ja-JP" sz="3000" dirty="0">
                <a:latin typeface="+mj-ea"/>
                <a:ea typeface="+mj-ea"/>
              </a:rPr>
              <a:t>I have no COI </a:t>
            </a:r>
            <a:r>
              <a:rPr lang="en-US" altLang="ja-JP" dirty="0">
                <a:latin typeface="+mj-ea"/>
                <a:ea typeface="+mj-ea"/>
              </a:rPr>
              <a:t>regarding </a:t>
            </a:r>
            <a:r>
              <a:rPr lang="en-US" altLang="ja-JP" sz="3000" dirty="0">
                <a:latin typeface="+mj-ea"/>
                <a:ea typeface="+mj-ea"/>
              </a:rPr>
              <a:t>this presentation</a:t>
            </a:r>
            <a:endParaRPr lang="ja-JP" altLang="en-US" sz="3000" dirty="0">
              <a:latin typeface="+mj-ea"/>
              <a:ea typeface="+mj-ea"/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0D18D1C3-747F-F186-55CF-CEAD207D8C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CD0630AD-309E-58CE-74F4-0DCE6D8A0A43}"/>
              </a:ext>
            </a:extLst>
          </p:cNvPr>
          <p:cNvSpPr txBox="1">
            <a:spLocks/>
          </p:cNvSpPr>
          <p:nvPr/>
        </p:nvSpPr>
        <p:spPr>
          <a:xfrm>
            <a:off x="716280" y="860033"/>
            <a:ext cx="10850879" cy="965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000" b="1" dirty="0">
                <a:latin typeface="+mj-ea"/>
              </a:rPr>
              <a:t>The Japanese Society of Cartilage Metabolism</a:t>
            </a:r>
            <a:br>
              <a:rPr lang="en-US" altLang="ja-JP" sz="3000" b="1" dirty="0">
                <a:latin typeface="+mj-ea"/>
              </a:rPr>
            </a:br>
            <a:r>
              <a:rPr lang="en-US" altLang="ja-JP" sz="3000" b="1" dirty="0">
                <a:latin typeface="+mj-ea"/>
              </a:rPr>
              <a:t>Conflict of Interest </a:t>
            </a:r>
            <a:r>
              <a:rPr lang="ja-JP" altLang="en-US" sz="3000" b="1" dirty="0">
                <a:latin typeface="+mj-ea"/>
              </a:rPr>
              <a:t>（</a:t>
            </a:r>
            <a:r>
              <a:rPr lang="en-US" altLang="ja-JP" sz="3000" b="1" dirty="0">
                <a:latin typeface="+mj-ea"/>
              </a:rPr>
              <a:t>COI</a:t>
            </a:r>
            <a:r>
              <a:rPr lang="ja-JP" altLang="en-US" sz="3000" b="1" dirty="0">
                <a:latin typeface="+mj-ea"/>
              </a:rPr>
              <a:t>） </a:t>
            </a:r>
            <a:r>
              <a:rPr lang="en-US" altLang="ja-JP" sz="3000" b="1" dirty="0">
                <a:latin typeface="+mj-ea"/>
              </a:rPr>
              <a:t>Disclosure</a:t>
            </a:r>
            <a:endParaRPr lang="ja-JP" altLang="en-US" sz="30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64040128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31</Words>
  <Application>Microsoft Office PowerPoint</Application>
  <PresentationFormat>ワイド画面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ホワイト</vt:lpstr>
      <vt:lpstr>PowerPoint プレゼンテーション</vt:lpstr>
    </vt:vector>
  </TitlesOfParts>
  <Company>公益財団法人がん研究会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 Disclosure Information</dc:title>
  <dc:creator>清宮 啓之</dc:creator>
  <cp:lastModifiedBy>野口 裕史</cp:lastModifiedBy>
  <cp:revision>19</cp:revision>
  <cp:lastPrinted>2016-02-25T02:31:23Z</cp:lastPrinted>
  <dcterms:created xsi:type="dcterms:W3CDTF">2016-01-27T08:37:39Z</dcterms:created>
  <dcterms:modified xsi:type="dcterms:W3CDTF">2023-01-30T05:31:52Z</dcterms:modified>
</cp:coreProperties>
</file>