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63" r:id="rId2"/>
  </p:sldIdLst>
  <p:sldSz cx="12192000" cy="6858000"/>
  <p:notesSz cx="6807200" cy="9939338"/>
  <p:defaultTextStyle>
    <a:defPPr>
      <a:defRPr lang="ja-JP"/>
    </a:defPPr>
    <a:lvl1pPr marL="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75" autoAdjust="0"/>
    <p:restoredTop sz="94613" autoAdjust="0"/>
  </p:normalViewPr>
  <p:slideViewPr>
    <p:cSldViewPr snapToGrid="0" snapToObjects="1" showGuides="1">
      <p:cViewPr varScale="1">
        <p:scale>
          <a:sx n="61" d="100"/>
          <a:sy n="61" d="100"/>
        </p:scale>
        <p:origin x="102" y="114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200" d="100"/>
        <a:sy n="2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5838" y="0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963A1B9-827F-CF48-BE3F-238C42B27632}" type="datetimeFigureOut">
              <a:rPr kumimoji="1" lang="ja-JP" altLang="en-US" smtClean="0"/>
              <a:t>2023/1/30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92075" y="746125"/>
            <a:ext cx="6623050" cy="3725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720" y="4721186"/>
            <a:ext cx="5445760" cy="447270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646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5838" y="9440646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CBAFACC-940A-C149-8F3B-802F7B851B8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325278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92075" y="746125"/>
            <a:ext cx="6623050" cy="3725863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4099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ja-JP" altLang="en-US">
              <a:latin typeface="Calibri" charset="0"/>
              <a:ea typeface="ＭＳ Ｐゴシック" charset="0"/>
            </a:endParaRPr>
          </a:p>
        </p:txBody>
      </p:sp>
      <p:sp>
        <p:nvSpPr>
          <p:cNvPr id="4100" name="スライド番号プレースホルダ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CB3B4F41-CA85-1C4E-A7E2-8A0BDFA07D99}" type="slidenum">
              <a:rPr lang="ja-JP" altLang="en-US"/>
              <a:pPr eaLnBrk="1" hangingPunct="1"/>
              <a:t>1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9799988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6754F8-AF09-F94C-B3EF-59683BBC86FF}" type="datetimeFigureOut">
              <a:rPr kumimoji="1" lang="ja-JP" altLang="en-US" smtClean="0"/>
              <a:t>2023/1/30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D8103E-8FD5-1347-B13F-3CD83DDCFD8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188944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6754F8-AF09-F94C-B3EF-59683BBC86FF}" type="datetimeFigureOut">
              <a:rPr kumimoji="1" lang="ja-JP" altLang="en-US" smtClean="0"/>
              <a:t>2023/1/30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D8103E-8FD5-1347-B13F-3CD83DDCFD8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09191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6754F8-AF09-F94C-B3EF-59683BBC86FF}" type="datetimeFigureOut">
              <a:rPr kumimoji="1" lang="ja-JP" altLang="en-US" smtClean="0"/>
              <a:t>2023/1/30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D8103E-8FD5-1347-B13F-3CD83DDCFD8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456977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6754F8-AF09-F94C-B3EF-59683BBC86FF}" type="datetimeFigureOut">
              <a:rPr kumimoji="1" lang="ja-JP" altLang="en-US" smtClean="0"/>
              <a:t>2023/1/30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D8103E-8FD5-1347-B13F-3CD83DDCFD8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155261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6754F8-AF09-F94C-B3EF-59683BBC86FF}" type="datetimeFigureOut">
              <a:rPr kumimoji="1" lang="ja-JP" altLang="en-US" smtClean="0"/>
              <a:t>2023/1/30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D8103E-8FD5-1347-B13F-3CD83DDCFD8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226961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6754F8-AF09-F94C-B3EF-59683BBC86FF}" type="datetimeFigureOut">
              <a:rPr kumimoji="1" lang="ja-JP" altLang="en-US" smtClean="0"/>
              <a:t>2023/1/30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D8103E-8FD5-1347-B13F-3CD83DDCFD8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747303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6754F8-AF09-F94C-B3EF-59683BBC86FF}" type="datetimeFigureOut">
              <a:rPr kumimoji="1" lang="ja-JP" altLang="en-US" smtClean="0"/>
              <a:t>2023/1/30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D8103E-8FD5-1347-B13F-3CD83DDCFD8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948875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6754F8-AF09-F94C-B3EF-59683BBC86FF}" type="datetimeFigureOut">
              <a:rPr kumimoji="1" lang="ja-JP" altLang="en-US" smtClean="0"/>
              <a:t>2023/1/30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D8103E-8FD5-1347-B13F-3CD83DDCFD8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72577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6754F8-AF09-F94C-B3EF-59683BBC86FF}" type="datetimeFigureOut">
              <a:rPr kumimoji="1" lang="ja-JP" altLang="en-US" smtClean="0"/>
              <a:t>2023/1/30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D8103E-8FD5-1347-B13F-3CD83DDCFD8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167511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6754F8-AF09-F94C-B3EF-59683BBC86FF}" type="datetimeFigureOut">
              <a:rPr kumimoji="1" lang="ja-JP" altLang="en-US" smtClean="0"/>
              <a:t>2023/1/30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D8103E-8FD5-1347-B13F-3CD83DDCFD8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531999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6754F8-AF09-F94C-B3EF-59683BBC86FF}" type="datetimeFigureOut">
              <a:rPr kumimoji="1" lang="ja-JP" altLang="en-US" smtClean="0"/>
              <a:t>2023/1/30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D8103E-8FD5-1347-B13F-3CD83DDCFD8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939078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6754F8-AF09-F94C-B3EF-59683BBC86FF}" type="datetimeFigureOut">
              <a:rPr kumimoji="1" lang="ja-JP" altLang="en-US" smtClean="0"/>
              <a:t>2023/1/30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D8103E-8FD5-1347-B13F-3CD83DDCFD8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178970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コンテンツ プレースホルダー 2">
            <a:extLst>
              <a:ext uri="{FF2B5EF4-FFF2-40B4-BE49-F238E27FC236}">
                <a16:creationId xmlns:a16="http://schemas.microsoft.com/office/drawing/2014/main" id="{F6D91730-592C-40A4-AC92-D17BA27CBEE8}"/>
              </a:ext>
            </a:extLst>
          </p:cNvPr>
          <p:cNvSpPr txBox="1">
            <a:spLocks/>
          </p:cNvSpPr>
          <p:nvPr/>
        </p:nvSpPr>
        <p:spPr>
          <a:xfrm>
            <a:off x="702366" y="2053975"/>
            <a:ext cx="10707756" cy="496589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kumimoji="1"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kumimoji="1"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kumimoji="1"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ja-JP" sz="3000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Name</a:t>
            </a:r>
            <a:r>
              <a:rPr lang="ja-JP" altLang="en-US" sz="3000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 </a:t>
            </a:r>
            <a:r>
              <a:rPr lang="en-US" altLang="ja-JP" sz="3000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of</a:t>
            </a:r>
            <a:r>
              <a:rPr lang="ja-JP" altLang="en-US" sz="3000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 </a:t>
            </a:r>
            <a:r>
              <a:rPr lang="en-US" altLang="ja-JP" sz="3000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presenting</a:t>
            </a:r>
            <a:r>
              <a:rPr lang="ja-JP" altLang="en-US" sz="3000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 </a:t>
            </a:r>
            <a:r>
              <a:rPr lang="en-US" altLang="ja-JP" sz="3000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author </a:t>
            </a:r>
            <a:r>
              <a:rPr lang="ja-JP" altLang="en-US" sz="3000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：〇〇〇〇</a:t>
            </a:r>
            <a:endParaRPr lang="en-US" altLang="ja-JP" sz="3000" dirty="0">
              <a:solidFill>
                <a:schemeClr val="tx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r>
              <a:rPr lang="en-US" altLang="ja-JP" sz="3000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Organization</a:t>
            </a:r>
            <a:r>
              <a:rPr lang="ja-JP" altLang="en-US" sz="3000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：〇〇〇〇</a:t>
            </a:r>
            <a:endParaRPr lang="en-US" altLang="ja-JP" sz="3000" dirty="0">
              <a:solidFill>
                <a:schemeClr val="tx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endParaRPr lang="en-US" altLang="ja-JP" sz="2800" dirty="0">
              <a:solidFill>
                <a:schemeClr val="tx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r>
              <a:rPr lang="en-US" altLang="ja-JP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I</a:t>
            </a:r>
            <a:r>
              <a:rPr lang="ja-JP" altLang="en-US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 </a:t>
            </a:r>
            <a:r>
              <a:rPr lang="en-US" altLang="ja-JP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disclose</a:t>
            </a:r>
            <a:r>
              <a:rPr lang="ja-JP" altLang="en-US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 </a:t>
            </a:r>
            <a:r>
              <a:rPr lang="en-US" altLang="ja-JP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regarding COI in this presentation as follows;</a:t>
            </a:r>
            <a:r>
              <a:rPr lang="ja-JP" altLang="en-US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 </a:t>
            </a:r>
            <a:endParaRPr lang="en-US" altLang="ja-JP" dirty="0">
              <a:solidFill>
                <a:schemeClr val="tx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endParaRPr lang="en-US" altLang="ja-JP" sz="1000" dirty="0">
              <a:solidFill>
                <a:schemeClr val="tx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algn="l"/>
            <a:r>
              <a:rPr lang="ja-JP" altLang="en-US" sz="2600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　　　　　　　　　　　</a:t>
            </a:r>
            <a:r>
              <a:rPr lang="en-US" altLang="ja-JP" sz="2600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1</a:t>
            </a:r>
            <a:r>
              <a:rPr lang="ja-JP" altLang="en-US" sz="2600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．</a:t>
            </a:r>
            <a:r>
              <a:rPr lang="en-US" altLang="ja-JP" sz="2600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Board member/Adviser</a:t>
            </a:r>
            <a:r>
              <a:rPr lang="ja-JP" altLang="en-US" sz="2600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：Ａ </a:t>
            </a:r>
            <a:r>
              <a:rPr lang="en-US" altLang="ja-JP" sz="2600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Inc. </a:t>
            </a:r>
          </a:p>
          <a:p>
            <a:pPr algn="l"/>
            <a:r>
              <a:rPr lang="ja-JP" altLang="en-US" sz="2600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　　　　　　　　　　　</a:t>
            </a:r>
            <a:r>
              <a:rPr lang="en-US" altLang="ja-JP" sz="2600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2</a:t>
            </a:r>
            <a:r>
              <a:rPr lang="ja-JP" altLang="en-US" sz="2600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．</a:t>
            </a:r>
            <a:r>
              <a:rPr lang="en-US" altLang="ja-JP" sz="2600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Holding stocks/Earnings</a:t>
            </a:r>
            <a:r>
              <a:rPr lang="ja-JP" altLang="en-US" sz="2600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：Ｂ </a:t>
            </a:r>
            <a:r>
              <a:rPr lang="en-US" altLang="ja-JP" sz="2600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Co., Ltd. </a:t>
            </a:r>
          </a:p>
          <a:p>
            <a:pPr algn="l"/>
            <a:r>
              <a:rPr lang="ja-JP" altLang="en-US" sz="2600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　　　　　　　　　　　</a:t>
            </a:r>
            <a:r>
              <a:rPr lang="en-US" altLang="ja-JP" sz="2600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3</a:t>
            </a:r>
            <a:r>
              <a:rPr lang="ja-JP" altLang="en-US" sz="2600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．</a:t>
            </a:r>
            <a:r>
              <a:rPr lang="en-US" altLang="ja-JP" sz="2600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Funded research</a:t>
            </a:r>
            <a:r>
              <a:rPr lang="ja-JP" altLang="en-US" sz="2600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：Ｃ </a:t>
            </a:r>
            <a:r>
              <a:rPr lang="en-US" altLang="ja-JP" sz="2600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Co., Ltd. </a:t>
            </a:r>
            <a:r>
              <a:rPr lang="ja-JP" altLang="en-US" sz="2600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</a:t>
            </a:r>
            <a:endParaRPr lang="en-US" altLang="ja-JP" sz="2600" dirty="0">
              <a:solidFill>
                <a:schemeClr val="tx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algn="l"/>
            <a:r>
              <a:rPr lang="ja-JP" altLang="en-US" sz="26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　　　　　　　　　　　</a:t>
            </a:r>
            <a:r>
              <a:rPr lang="en-US" altLang="ja-JP" sz="26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4</a:t>
            </a:r>
            <a:r>
              <a:rPr lang="ja-JP" altLang="en-US" sz="2600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．</a:t>
            </a:r>
            <a:r>
              <a:rPr lang="en-US" altLang="ja-JP" sz="2600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Honoraria for lectures</a:t>
            </a:r>
            <a:r>
              <a:rPr lang="ja-JP" altLang="en-US" sz="2600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：Ｄ </a:t>
            </a:r>
            <a:r>
              <a:rPr lang="en-US" altLang="ja-JP" sz="2600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Inc.</a:t>
            </a:r>
          </a:p>
          <a:p>
            <a:r>
              <a:rPr lang="ja-JP" altLang="en-US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</a:t>
            </a:r>
          </a:p>
        </p:txBody>
      </p:sp>
      <p:sp>
        <p:nvSpPr>
          <p:cNvPr id="2" name="タイトル 1">
            <a:extLst>
              <a:ext uri="{FF2B5EF4-FFF2-40B4-BE49-F238E27FC236}">
                <a16:creationId xmlns:a16="http://schemas.microsoft.com/office/drawing/2014/main" id="{65A37BF7-1512-57FE-D087-6140665C45B3}"/>
              </a:ext>
            </a:extLst>
          </p:cNvPr>
          <p:cNvSpPr txBox="1">
            <a:spLocks/>
          </p:cNvSpPr>
          <p:nvPr/>
        </p:nvSpPr>
        <p:spPr>
          <a:xfrm>
            <a:off x="716280" y="860033"/>
            <a:ext cx="10850879" cy="96525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ja-JP" sz="3000" b="1" dirty="0">
                <a:latin typeface="+mj-ea"/>
              </a:rPr>
              <a:t>The Japanese Society of Cartilage Metabolism</a:t>
            </a:r>
            <a:br>
              <a:rPr lang="en-US" altLang="ja-JP" sz="3000" b="1" dirty="0">
                <a:latin typeface="+mj-ea"/>
              </a:rPr>
            </a:br>
            <a:r>
              <a:rPr lang="en-US" altLang="ja-JP" sz="3000" b="1" dirty="0">
                <a:latin typeface="+mj-ea"/>
              </a:rPr>
              <a:t>Conflict of Interest </a:t>
            </a:r>
            <a:r>
              <a:rPr lang="ja-JP" altLang="en-US" sz="3000" b="1" dirty="0">
                <a:latin typeface="+mj-ea"/>
              </a:rPr>
              <a:t>（</a:t>
            </a:r>
            <a:r>
              <a:rPr lang="en-US" altLang="ja-JP" sz="3000" b="1" dirty="0">
                <a:latin typeface="+mj-ea"/>
              </a:rPr>
              <a:t>COI</a:t>
            </a:r>
            <a:r>
              <a:rPr lang="ja-JP" altLang="en-US" sz="3000" b="1" dirty="0">
                <a:latin typeface="+mj-ea"/>
              </a:rPr>
              <a:t>） </a:t>
            </a:r>
            <a:r>
              <a:rPr lang="en-US" altLang="ja-JP" sz="3000" b="1" dirty="0">
                <a:latin typeface="+mj-ea"/>
              </a:rPr>
              <a:t>Disclosure</a:t>
            </a:r>
            <a:endParaRPr lang="ja-JP" altLang="en-US" sz="3000" b="1" dirty="0">
              <a:latin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123716182"/>
      </p:ext>
    </p:extLst>
  </p:cSld>
  <p:clrMapOvr>
    <a:masterClrMapping/>
  </p:clrMapOvr>
</p:sld>
</file>

<file path=ppt/theme/theme1.xml><?xml version="1.0" encoding="utf-8"?>
<a:theme xmlns:a="http://schemas.openxmlformats.org/drawingml/2006/main" name="ホワイ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ホワイ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123</TotalTime>
  <Words>80</Words>
  <Application>Microsoft Office PowerPoint</Application>
  <PresentationFormat>ワイド画面</PresentationFormat>
  <Paragraphs>12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ＭＳ Ｐゴシック</vt:lpstr>
      <vt:lpstr>Arial</vt:lpstr>
      <vt:lpstr>Calibri</vt:lpstr>
      <vt:lpstr>ホワイト</vt:lpstr>
      <vt:lpstr>PowerPoint プレゼンテーション</vt:lpstr>
    </vt:vector>
  </TitlesOfParts>
  <Company>公益財団法人がん研究会</Company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COI Disclosure Information</dc:title>
  <dc:creator>清宮 啓之</dc:creator>
  <cp:lastModifiedBy>野口 裕史</cp:lastModifiedBy>
  <cp:revision>18</cp:revision>
  <cp:lastPrinted>2016-02-25T02:31:23Z</cp:lastPrinted>
  <dcterms:created xsi:type="dcterms:W3CDTF">2016-01-27T08:37:39Z</dcterms:created>
  <dcterms:modified xsi:type="dcterms:W3CDTF">2023-01-30T05:32:10Z</dcterms:modified>
</cp:coreProperties>
</file>