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13" autoAdjust="0"/>
  </p:normalViewPr>
  <p:slideViewPr>
    <p:cSldViewPr snapToGrid="0" snapToObjects="1" showGuides="1">
      <p:cViewPr varScale="1">
        <p:scale>
          <a:sx n="61" d="100"/>
          <a:sy n="61" d="100"/>
        </p:scale>
        <p:origin x="102" y="11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9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6D91730-592C-40A4-AC92-D17BA27CBEE8}"/>
              </a:ext>
            </a:extLst>
          </p:cNvPr>
          <p:cNvSpPr txBox="1">
            <a:spLocks/>
          </p:cNvSpPr>
          <p:nvPr/>
        </p:nvSpPr>
        <p:spPr>
          <a:xfrm>
            <a:off x="702366" y="2053975"/>
            <a:ext cx="10707756" cy="4965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of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presenting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author 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：〇〇〇〇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Organization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：〇〇〇〇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disclose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regarding COI in this presentation as follows;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Board member/Adviser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：Ａ 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Inc. </a:t>
            </a:r>
          </a:p>
          <a:p>
            <a:pPr algn="l"/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Holding stocks/Earnings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：Ｂ 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Co., Ltd. </a:t>
            </a:r>
          </a:p>
          <a:p>
            <a:pPr algn="l"/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Funded research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：Ｃ 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Co., Ltd. 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2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r>
              <a:rPr lang="en-US" altLang="ja-JP" sz="2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Honoraria for lectures</a:t>
            </a:r>
            <a:r>
              <a:rPr lang="ja-JP" altLang="en-US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：Ｄ </a:t>
            </a:r>
            <a:r>
              <a:rPr lang="en-US" altLang="ja-JP" sz="2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Inc.</a:t>
            </a:r>
          </a:p>
          <a:p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5A37BF7-1512-57FE-D087-6140665C45B3}"/>
              </a:ext>
            </a:extLst>
          </p:cNvPr>
          <p:cNvSpPr txBox="1">
            <a:spLocks/>
          </p:cNvSpPr>
          <p:nvPr/>
        </p:nvSpPr>
        <p:spPr>
          <a:xfrm>
            <a:off x="716280" y="860033"/>
            <a:ext cx="10850879" cy="965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>
                <a:latin typeface="+mj-ea"/>
              </a:rPr>
              <a:t>The Japanese Society of Cartilage Metabolism</a:t>
            </a:r>
            <a:br>
              <a:rPr lang="en-US" altLang="ja-JP" sz="3000" b="1" dirty="0">
                <a:latin typeface="+mj-ea"/>
              </a:rPr>
            </a:br>
            <a:r>
              <a:rPr lang="en-US" altLang="ja-JP" sz="3000" b="1" dirty="0">
                <a:latin typeface="+mj-ea"/>
              </a:rPr>
              <a:t>Conflict of Interest </a:t>
            </a:r>
            <a:r>
              <a:rPr lang="ja-JP" altLang="en-US" sz="3000" b="1" dirty="0">
                <a:latin typeface="+mj-ea"/>
              </a:rPr>
              <a:t>（</a:t>
            </a:r>
            <a:r>
              <a:rPr lang="en-US" altLang="ja-JP" sz="3000" b="1" dirty="0">
                <a:latin typeface="+mj-ea"/>
              </a:rPr>
              <a:t>COI</a:t>
            </a:r>
            <a:r>
              <a:rPr lang="ja-JP" altLang="en-US" sz="3000" b="1" dirty="0">
                <a:latin typeface="+mj-ea"/>
              </a:rPr>
              <a:t>） </a:t>
            </a:r>
            <a:r>
              <a:rPr lang="en-US" altLang="ja-JP" sz="3000" b="1" dirty="0">
                <a:latin typeface="+mj-ea"/>
              </a:rPr>
              <a:t>Disclosure</a:t>
            </a:r>
            <a:endParaRPr lang="ja-JP" altLang="en-US" sz="30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71618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80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野口 裕史</cp:lastModifiedBy>
  <cp:revision>18</cp:revision>
  <cp:lastPrinted>2016-02-25T02:31:23Z</cp:lastPrinted>
  <dcterms:created xsi:type="dcterms:W3CDTF">2016-01-27T08:37:39Z</dcterms:created>
  <dcterms:modified xsi:type="dcterms:W3CDTF">2023-01-30T05:32:10Z</dcterms:modified>
</cp:coreProperties>
</file>