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69" d="100"/>
          <a:sy n="69" d="100"/>
        </p:scale>
        <p:origin x="119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951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522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286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217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549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3980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2929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7491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410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2252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A5724-4545-4208-8122-FA31E8F70C13}" type="datetimeFigureOut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264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A5724-4545-4208-8122-FA31E8F70C13}" type="datetimeFigureOut">
              <a:rPr kumimoji="1" lang="ja-JP" altLang="en-US" smtClean="0"/>
              <a:t>2022/12/27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ADB3C-41F6-4FB6-BF93-862622DE8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90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18271" y="1674802"/>
            <a:ext cx="8507458" cy="4327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　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関係がない場合</a:t>
            </a:r>
            <a:endParaRPr lang="en-US" altLang="ja-JP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>
              <a:buNone/>
            </a:pP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 have no COI regarding this presentation</a:t>
            </a:r>
          </a:p>
          <a:p>
            <a:pPr marL="0" indent="0">
              <a:buNone/>
            </a:pPr>
            <a:endParaRPr lang="en-US" altLang="ja-JP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　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関係がある場合</a:t>
            </a:r>
          </a:p>
          <a:p>
            <a:pPr marL="0" indent="0">
              <a:buNone/>
            </a:pP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 disclose regarding COI in this presentation as follows; </a:t>
            </a:r>
          </a:p>
          <a:p>
            <a:pPr marL="0" indent="0">
              <a:buNone/>
            </a:pPr>
            <a:endParaRPr lang="en-US" altLang="ja-JP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>
              <a:buNone/>
            </a:pP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Board member/Adviser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：Ａ 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Inc. </a:t>
            </a:r>
          </a:p>
          <a:p>
            <a:pPr marL="0" indent="0">
              <a:buNone/>
            </a:pP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Holding stocks/Earnings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：Ｂ 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Co., Ltd. </a:t>
            </a:r>
          </a:p>
          <a:p>
            <a:pPr marL="0" indent="0">
              <a:buNone/>
            </a:pP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Funded research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：Ｃ 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Co., Ltd. 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</a:p>
          <a:p>
            <a:pPr marL="0" indent="0">
              <a:buNone/>
            </a:pP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Honoraria for lectures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：Ｄ </a:t>
            </a:r>
            <a:r>
              <a:rPr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Inc.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88A1414-DFBA-4D51-90EA-5B3C31A3A7EA}"/>
              </a:ext>
            </a:extLst>
          </p:cNvPr>
          <p:cNvSpPr/>
          <p:nvPr/>
        </p:nvSpPr>
        <p:spPr>
          <a:xfrm>
            <a:off x="415740" y="80593"/>
            <a:ext cx="10455106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ポスターの最後に</a:t>
            </a:r>
            <a:endParaRPr lang="en-US" altLang="ja-JP" sz="2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Name of presenting author: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〇〇〇〇　　　　　　　　　　　　　　　　　　　　</a:t>
            </a:r>
          </a:p>
          <a:p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Organization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：〇〇〇〇</a:t>
            </a:r>
          </a:p>
          <a:p>
            <a:endParaRPr lang="en-US" altLang="ja-JP" sz="2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9239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75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ポスター　開示例</dc:title>
  <dc:creator>KazuyukiOKAMURA</dc:creator>
  <cp:lastModifiedBy>CONVEX1813D</cp:lastModifiedBy>
  <cp:revision>6</cp:revision>
  <dcterms:created xsi:type="dcterms:W3CDTF">2017-02-27T00:00:19Z</dcterms:created>
  <dcterms:modified xsi:type="dcterms:W3CDTF">2022-12-27T09:23:14Z</dcterms:modified>
</cp:coreProperties>
</file>