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10" y="6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786" cy="498693"/>
          </a:xfrm>
          <a:prstGeom prst="rect">
            <a:avLst/>
          </a:prstGeom>
        </p:spPr>
        <p:txBody>
          <a:bodyPr vert="horz" lIns="90700" tIns="45350" rIns="90700" bIns="453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1"/>
            <a:ext cx="2949786" cy="498693"/>
          </a:xfrm>
          <a:prstGeom prst="rect">
            <a:avLst/>
          </a:prstGeom>
        </p:spPr>
        <p:txBody>
          <a:bodyPr vert="horz" lIns="90700" tIns="45350" rIns="90700" bIns="4535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0" tIns="45350" rIns="90700" bIns="453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3"/>
          </a:xfrm>
          <a:prstGeom prst="rect">
            <a:avLst/>
          </a:prstGeom>
        </p:spPr>
        <p:txBody>
          <a:bodyPr vert="horz" lIns="90700" tIns="45350" rIns="90700" bIns="4535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786" cy="498692"/>
          </a:xfrm>
          <a:prstGeom prst="rect">
            <a:avLst/>
          </a:prstGeom>
        </p:spPr>
        <p:txBody>
          <a:bodyPr vert="horz" lIns="90700" tIns="45350" rIns="90700" bIns="453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6" cy="498692"/>
          </a:xfrm>
          <a:prstGeom prst="rect">
            <a:avLst/>
          </a:prstGeom>
        </p:spPr>
        <p:txBody>
          <a:bodyPr vert="horz" lIns="90700" tIns="45350" rIns="90700" bIns="4535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5" y="3338241"/>
            <a:ext cx="7166985" cy="462061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54" y="-39522"/>
            <a:ext cx="7832335" cy="3157550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8665334"/>
            <a:ext cx="7775575" cy="22423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19558" y="3529039"/>
            <a:ext cx="2601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6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93386" y="841888"/>
            <a:ext cx="6514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「急性期脳卒中を対象にした症候画像連関研究」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062457" y="3757693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7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338608" y="5973620"/>
            <a:ext cx="5541094" cy="1121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1338608" y="3439625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201</a:t>
            </a:r>
            <a:r>
              <a:rPr lang="en-US" altLang="ja-JP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3528931" y="4000203"/>
            <a:ext cx="535321" cy="53532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500349" y="3976585"/>
            <a:ext cx="59106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金</a:t>
            </a:r>
            <a:endParaRPr lang="ja-JP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478964" y="8908364"/>
            <a:ext cx="1861206" cy="1597720"/>
            <a:chOff x="378004" y="9881695"/>
            <a:chExt cx="1861206" cy="1003745"/>
          </a:xfrm>
        </p:grpSpPr>
        <p:sp>
          <p:nvSpPr>
            <p:cNvPr id="9" name="正方形/長方形 8"/>
            <p:cNvSpPr/>
            <p:nvPr/>
          </p:nvSpPr>
          <p:spPr>
            <a:xfrm>
              <a:off x="378004" y="9927032"/>
              <a:ext cx="1861206" cy="928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事前申込不要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参加費無料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（定員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40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名）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お問合せは右記まで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93125" y="9881695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378004" y="10874487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正方形/長方形 50"/>
          <p:cNvSpPr/>
          <p:nvPr/>
        </p:nvSpPr>
        <p:spPr>
          <a:xfrm>
            <a:off x="2549372" y="9892332"/>
            <a:ext cx="509713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Email:dbnn@psy.med.osaka-u.ac.jp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6879-3373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（内</a:t>
            </a:r>
            <a:r>
              <a:rPr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:3373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2620468" y="8876668"/>
            <a:ext cx="4544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大阪大学大学院連合小児発達学研究科</a:t>
            </a:r>
            <a:endParaRPr lang="en-US" altLang="ja-JP" sz="2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行動神経学・神経精神医学寄附講座</a:t>
            </a:r>
            <a:endParaRPr lang="en-US" altLang="ja-JP" sz="2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森　悦朗（事務：神代）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1325881" y="4771371"/>
            <a:ext cx="5592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会場：最先端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</a:t>
            </a:r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イノベーションセンター</a:t>
            </a:r>
            <a:endParaRPr lang="en-US" altLang="ja-JP" sz="2000" b="1" dirty="0" smtClean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 セミナー室 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  <a:p>
            <a:pPr algn="ctr"/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（大阪</a:t>
            </a:r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大学吹田キャンパス内）</a:t>
            </a:r>
            <a:endParaRPr lang="ja-JP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270461" y="6375788"/>
            <a:ext cx="5934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講師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：板橋　亮　先生</a:t>
            </a:r>
            <a:endParaRPr lang="ja-JP" altLang="en-US" sz="2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財団法人広南会　広南病院　脳血管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内科部長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大阪大学大学院連合小児発達学研究科　</a:t>
            </a:r>
            <a:r>
              <a:rPr lang="ja-JP" altLang="en-US" sz="1600" dirty="0" err="1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招へい准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教授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4085" y="8093190"/>
            <a:ext cx="715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/>
              <a:t>このセミナーは医学系研究科修士・博士課程の単位認定セミナーです。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88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2018-08-20T02:14:47Z</dcterms:modified>
</cp:coreProperties>
</file>